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3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68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53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8235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434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96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50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2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0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80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72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4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1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2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80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75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0E4EA8B-5222-49E7-A4BD-ECA053D1F16B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8773F3-00E4-44EC-AE92-1F93BFEAEC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8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-scm.com/docs/git-lo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DD8D9-844C-6474-2D0E-3BF1774DC8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Browsing History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C9A81-96DE-178D-B04A-347276940F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8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33CC4-0D4F-8DB5-4A4A-95C2C083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9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69D80-3B91-CC07-C50C-E29D4F51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4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40FD2A-CE35-CE82-53C8-DF61646A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5BF74-1A62-55C8-1298-D682AFB96FC0}"/>
              </a:ext>
            </a:extLst>
          </p:cNvPr>
          <p:cNvSpPr txBox="1"/>
          <p:nvPr/>
        </p:nvSpPr>
        <p:spPr>
          <a:xfrm>
            <a:off x="6702457" y="1489435"/>
            <a:ext cx="345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All commits that modified toc.txt. </a:t>
            </a:r>
          </a:p>
        </p:txBody>
      </p:sp>
    </p:spTree>
    <p:extLst>
      <p:ext uri="{BB962C8B-B14F-4D97-AF65-F5344CB8AC3E}">
        <p14:creationId xmlns:p14="http://schemas.microsoft.com/office/powerpoint/2010/main" val="4249275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31F2-126C-308D-0D5B-289E80E6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the Log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21D8F-16A2-8A8B-857E-4931CDC3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58" y="1152983"/>
            <a:ext cx="8295238" cy="5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B1FE7-3CC9-7383-9144-9DCF74E0341B}"/>
              </a:ext>
            </a:extLst>
          </p:cNvPr>
          <p:cNvSpPr txBox="1"/>
          <p:nvPr/>
        </p:nvSpPr>
        <p:spPr>
          <a:xfrm>
            <a:off x="2055043" y="4845377"/>
            <a:ext cx="4468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%an – author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%H – hash code of each commit</a:t>
            </a:r>
          </a:p>
        </p:txBody>
      </p:sp>
    </p:spTree>
    <p:extLst>
      <p:ext uri="{BB962C8B-B14F-4D97-AF65-F5344CB8AC3E}">
        <p14:creationId xmlns:p14="http://schemas.microsoft.com/office/powerpoint/2010/main" val="300808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E260CA-3AC5-E5FD-2898-95894751A020}"/>
              </a:ext>
            </a:extLst>
          </p:cNvPr>
          <p:cNvSpPr txBox="1"/>
          <p:nvPr/>
        </p:nvSpPr>
        <p:spPr>
          <a:xfrm>
            <a:off x="1137224" y="1060499"/>
            <a:ext cx="5505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https://git-scm.com/docs/git-log</a:t>
            </a:r>
            <a:r>
              <a:rPr lang="en-US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26A35-64A2-CE87-242D-E811CA823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0" y="1872890"/>
            <a:ext cx="5138248" cy="4424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1DB13-CB3D-E0F8-3321-95190ABB6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966" y="1929142"/>
            <a:ext cx="5746714" cy="40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43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A95D8C-A414-26D9-BA29-9A54356B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249" y="781381"/>
            <a:ext cx="8295238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632024-098D-1A8E-4248-942ED99E7BC8}"/>
              </a:ext>
            </a:extLst>
          </p:cNvPr>
          <p:cNvSpPr txBox="1"/>
          <p:nvPr/>
        </p:nvSpPr>
        <p:spPr>
          <a:xfrm>
            <a:off x="2055043" y="4845377"/>
            <a:ext cx="6297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%an – author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%h – hash code of each commit (short form)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%cd – commit date</a:t>
            </a:r>
          </a:p>
        </p:txBody>
      </p:sp>
    </p:spTree>
    <p:extLst>
      <p:ext uri="{BB962C8B-B14F-4D97-AF65-F5344CB8AC3E}">
        <p14:creationId xmlns:p14="http://schemas.microsoft.com/office/powerpoint/2010/main" val="1177815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5B4D1E-01FA-09CF-8B15-8369FB2D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3" y="932210"/>
            <a:ext cx="7606913" cy="4855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630F6-2F65-74AE-1A01-83BA24532C68}"/>
              </a:ext>
            </a:extLst>
          </p:cNvPr>
          <p:cNvSpPr txBox="1"/>
          <p:nvPr/>
        </p:nvSpPr>
        <p:spPr>
          <a:xfrm>
            <a:off x="317543" y="4392892"/>
            <a:ext cx="548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</a:t>
            </a:r>
            <a:r>
              <a:rPr lang="en-US" dirty="0" err="1"/>
              <a:t>Cgreen</a:t>
            </a:r>
            <a:r>
              <a:rPr lang="en-US" dirty="0"/>
              <a:t> – change color to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%</a:t>
            </a:r>
            <a:r>
              <a:rPr lang="en-US" dirty="0" err="1"/>
              <a:t>Creset</a:t>
            </a:r>
            <a:r>
              <a:rPr lang="en-US" dirty="0"/>
              <a:t> – reset color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CF212-201A-C0F8-259D-11E4C3F8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547" y="2591440"/>
            <a:ext cx="5203818" cy="33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DF036-4069-D7EE-E215-2794DCCC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Aliases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7E6DA8-72F5-9B2A-9D71-73F4373AA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584" y="1375775"/>
            <a:ext cx="6361775" cy="502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8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D0AE99-0A7E-EE53-DC9C-ACE3EB7F3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781381"/>
            <a:ext cx="9628571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4204B-47A1-31AF-F52F-1F06F564C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781381"/>
            <a:ext cx="9628571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97A31-6EE7-316E-9D19-E30B7D0E0C94}"/>
              </a:ext>
            </a:extLst>
          </p:cNvPr>
          <p:cNvSpPr txBox="1"/>
          <p:nvPr/>
        </p:nvSpPr>
        <p:spPr>
          <a:xfrm>
            <a:off x="3063711" y="3148553"/>
            <a:ext cx="611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alias will </a:t>
            </a:r>
            <a:r>
              <a:rPr lang="en-US" dirty="0" err="1"/>
              <a:t>unstage</a:t>
            </a:r>
            <a:r>
              <a:rPr lang="en-US" dirty="0"/>
              <a:t> all changes. </a:t>
            </a:r>
          </a:p>
        </p:txBody>
      </p:sp>
    </p:spTree>
    <p:extLst>
      <p:ext uri="{BB962C8B-B14F-4D97-AF65-F5344CB8AC3E}">
        <p14:creationId xmlns:p14="http://schemas.microsoft.com/office/powerpoint/2010/main" val="45197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5FD6-7107-7F87-AA95-262773E0E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A4E2-9397-6BFA-AA60-374050232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Search for commits (by author, data, message, etc.)</a:t>
            </a:r>
          </a:p>
          <a:p>
            <a:r>
              <a:rPr lang="en-US" sz="2400" dirty="0"/>
              <a:t>View a commit</a:t>
            </a:r>
          </a:p>
          <a:p>
            <a:r>
              <a:rPr lang="en-US" sz="2400" dirty="0"/>
              <a:t>Restore your project to an earlier point.</a:t>
            </a:r>
          </a:p>
          <a:p>
            <a:r>
              <a:rPr lang="en-US" sz="2400" dirty="0"/>
              <a:t>Compare commits</a:t>
            </a:r>
          </a:p>
          <a:p>
            <a:r>
              <a:rPr lang="en-US" sz="2400" dirty="0"/>
              <a:t>View the history of a file</a:t>
            </a:r>
          </a:p>
          <a:p>
            <a:r>
              <a:rPr lang="en-US" sz="2400" dirty="0"/>
              <a:t>Find a bad commit that introduced a bug</a:t>
            </a:r>
          </a:p>
        </p:txBody>
      </p:sp>
    </p:spTree>
    <p:extLst>
      <p:ext uri="{BB962C8B-B14F-4D97-AF65-F5344CB8AC3E}">
        <p14:creationId xmlns:p14="http://schemas.microsoft.com/office/powerpoint/2010/main" val="359206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FF4FE-D956-8CF5-1A4F-E15D39B8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26250-D1C3-832D-F15B-45AB52B6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77" y="1335933"/>
            <a:ext cx="7914181" cy="533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D44B6F-B560-F1BA-F1C1-BF3B0AC4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867095"/>
            <a:ext cx="9628571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D5F46D-F767-7D0B-5718-EE5FBF256527}"/>
              </a:ext>
            </a:extLst>
          </p:cNvPr>
          <p:cNvSpPr txBox="1"/>
          <p:nvPr/>
        </p:nvSpPr>
        <p:spPr>
          <a:xfrm>
            <a:off x="4264388" y="1852537"/>
            <a:ext cx="5372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It will show the final version of the file.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018A3-E8AD-FDE1-0257-8AB62C49BCF1}"/>
              </a:ext>
            </a:extLst>
          </p:cNvPr>
          <p:cNvSpPr txBox="1"/>
          <p:nvPr/>
        </p:nvSpPr>
        <p:spPr>
          <a:xfrm>
            <a:off x="6096000" y="3947236"/>
            <a:ext cx="4464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00"/>
                </a:solidFill>
              </a:rPr>
              <a:t>It will show only the file name.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00B050"/>
                </a:solidFill>
              </a:rPr>
              <a:t>--name-status </a:t>
            </a:r>
            <a:r>
              <a:rPr lang="en-US" sz="1600" dirty="0">
                <a:solidFill>
                  <a:srgbClr val="FFFF00"/>
                </a:solidFill>
              </a:rPr>
              <a:t>option shows the status of the file.  </a:t>
            </a:r>
          </a:p>
        </p:txBody>
      </p:sp>
    </p:spTree>
    <p:extLst>
      <p:ext uri="{BB962C8B-B14F-4D97-AF65-F5344CB8AC3E}">
        <p14:creationId xmlns:p14="http://schemas.microsoft.com/office/powerpoint/2010/main" val="365976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299F-52AA-0B10-7C2C-EA2BC76B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Changes Across Commits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951C9E-176A-BB83-2211-B2EBB95E0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83" y="1853248"/>
            <a:ext cx="7947126" cy="45120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B47BF9-41ED-A2E7-4FAE-1671E5B1BA31}"/>
              </a:ext>
            </a:extLst>
          </p:cNvPr>
          <p:cNvSpPr txBox="1"/>
          <p:nvPr/>
        </p:nvSpPr>
        <p:spPr>
          <a:xfrm>
            <a:off x="4694549" y="2569740"/>
            <a:ext cx="410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Show the differences between two commits. </a:t>
            </a:r>
          </a:p>
        </p:txBody>
      </p:sp>
    </p:spTree>
    <p:extLst>
      <p:ext uri="{BB962C8B-B14F-4D97-AF65-F5344CB8AC3E}">
        <p14:creationId xmlns:p14="http://schemas.microsoft.com/office/powerpoint/2010/main" val="319066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42A3B5-10EE-3017-AA0F-E4DB0B9D6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89" y="1963629"/>
            <a:ext cx="7742857" cy="23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983727-9621-B8B7-0DF0-E89ED1805D55}"/>
              </a:ext>
            </a:extLst>
          </p:cNvPr>
          <p:cNvSpPr txBox="1"/>
          <p:nvPr/>
        </p:nvSpPr>
        <p:spPr>
          <a:xfrm>
            <a:off x="6757355" y="2314743"/>
            <a:ext cx="31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To see the changes of a specific file. </a:t>
            </a:r>
          </a:p>
        </p:txBody>
      </p:sp>
    </p:spTree>
    <p:extLst>
      <p:ext uri="{BB962C8B-B14F-4D97-AF65-F5344CB8AC3E}">
        <p14:creationId xmlns:p14="http://schemas.microsoft.com/office/powerpoint/2010/main" val="668191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69153-A09F-C2B2-768E-24A9C0C6C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695666"/>
            <a:ext cx="9628571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68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A56E-9245-9469-FBC3-E5557E83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Out a Commit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8A91B-1EF4-CE81-7B36-90F16B75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53" y="1336688"/>
            <a:ext cx="8927435" cy="50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49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392992-659B-EB33-F99F-FBE66F00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454" y="2357875"/>
            <a:ext cx="5064518" cy="1616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3A3F7A-D980-B973-F5A1-E3C95F04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454" y="749431"/>
            <a:ext cx="3065389" cy="15061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948097-229A-547F-0652-A0C4B63E3CDF}"/>
              </a:ext>
            </a:extLst>
          </p:cNvPr>
          <p:cNvSpPr txBox="1"/>
          <p:nvPr/>
        </p:nvSpPr>
        <p:spPr>
          <a:xfrm>
            <a:off x="6703844" y="790002"/>
            <a:ext cx="41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git, each snapshot refers to the previous snapshot.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FFFF00"/>
                </a:solidFill>
              </a:rPr>
              <a:t>master</a:t>
            </a:r>
            <a:r>
              <a:rPr lang="en-US" dirty="0"/>
              <a:t> is pointing the current main line of work.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303FB4-1F9F-FC6D-1BC1-B095C3D11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454" y="4076284"/>
            <a:ext cx="5064518" cy="242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F517E8-8772-11F6-AC18-BF5EE7523EA5}"/>
              </a:ext>
            </a:extLst>
          </p:cNvPr>
          <p:cNvSpPr txBox="1"/>
          <p:nvPr/>
        </p:nvSpPr>
        <p:spPr>
          <a:xfrm>
            <a:off x="7619815" y="4186275"/>
            <a:ext cx="4119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git, there is another special pointer, and it is usually pointing </a:t>
            </a:r>
            <a:r>
              <a:rPr lang="en-US" i="1" dirty="0">
                <a:solidFill>
                  <a:srgbClr val="FFFF00"/>
                </a:solidFill>
              </a:rPr>
              <a:t>master</a:t>
            </a:r>
            <a:r>
              <a:rPr lang="en-US" dirty="0"/>
              <a:t> as you can see in the previous slide. </a:t>
            </a:r>
          </a:p>
        </p:txBody>
      </p:sp>
    </p:spTree>
    <p:extLst>
      <p:ext uri="{BB962C8B-B14F-4D97-AF65-F5344CB8AC3E}">
        <p14:creationId xmlns:p14="http://schemas.microsoft.com/office/powerpoint/2010/main" val="1064131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C5D819-D270-526A-0F74-B18BB927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51" y="1374060"/>
            <a:ext cx="6414553" cy="2054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B6C036-E024-9BF6-4C8B-C89C440F6302}"/>
              </a:ext>
            </a:extLst>
          </p:cNvPr>
          <p:cNvSpPr txBox="1"/>
          <p:nvPr/>
        </p:nvSpPr>
        <p:spPr>
          <a:xfrm>
            <a:off x="2773051" y="3733015"/>
            <a:ext cx="66458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checkout a certain commit, HEAD is pointing the checked-out commit and you are in detached HEAD state.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only can see the commit and cannot change.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E3B822-8184-96EE-72F6-5DE159C8E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30" y="5179706"/>
            <a:ext cx="7228571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1FCDDD-A3ED-9EAC-4701-0CA15DB8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695666"/>
            <a:ext cx="9628571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593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BEEE55-AF9C-A276-63E6-996DCBA8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1044458"/>
            <a:ext cx="9628571" cy="54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3FECEB-8EFA-6002-60AB-145E5D6D6FFA}"/>
              </a:ext>
            </a:extLst>
          </p:cNvPr>
          <p:cNvSpPr txBox="1"/>
          <p:nvPr/>
        </p:nvSpPr>
        <p:spPr>
          <a:xfrm>
            <a:off x="1281714" y="377072"/>
            <a:ext cx="598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 back to </a:t>
            </a:r>
            <a:r>
              <a:rPr lang="en-US" sz="2400" i="1" dirty="0">
                <a:solidFill>
                  <a:srgbClr val="92D050"/>
                </a:solidFill>
              </a:rPr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122931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7D8C-51F4-AE41-C421-7D6847BE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30F67-4D84-C146-AB33-774313BB86A2}"/>
              </a:ext>
            </a:extLst>
          </p:cNvPr>
          <p:cNvSpPr txBox="1"/>
          <p:nvPr/>
        </p:nvSpPr>
        <p:spPr>
          <a:xfrm>
            <a:off x="968188" y="1972235"/>
            <a:ext cx="6831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Venus.zip into a directory and unzip it.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0FD108-2EB2-E6A0-EB85-DFEED1355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2460554"/>
            <a:ext cx="7552381" cy="3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21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F290-85E5-1E70-6F01-008BADDDA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Bugs Using Bisect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3C462-91A5-E7B3-5990-8B5B7979E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375" y="1449055"/>
            <a:ext cx="7731772" cy="52156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EE1-F712-B795-5597-966B93C6874F}"/>
              </a:ext>
            </a:extLst>
          </p:cNvPr>
          <p:cNvSpPr txBox="1"/>
          <p:nvPr/>
        </p:nvSpPr>
        <p:spPr>
          <a:xfrm>
            <a:off x="8672660" y="1853248"/>
            <a:ext cx="32522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that the current master commit has a bug.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2D050"/>
                </a:solidFill>
              </a:rPr>
              <a:t>ca49180</a:t>
            </a:r>
            <a:r>
              <a:rPr lang="en-US" dirty="0"/>
              <a:t> is the last known good commit. </a:t>
            </a:r>
          </a:p>
        </p:txBody>
      </p:sp>
    </p:spTree>
    <p:extLst>
      <p:ext uri="{BB962C8B-B14F-4D97-AF65-F5344CB8AC3E}">
        <p14:creationId xmlns:p14="http://schemas.microsoft.com/office/powerpoint/2010/main" val="2015277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498F8-2DA2-7556-AB60-3D85D53D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86" y="391213"/>
            <a:ext cx="9086636" cy="6075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D34335-DAEB-782F-F0B4-48E5ED30B32B}"/>
              </a:ext>
            </a:extLst>
          </p:cNvPr>
          <p:cNvSpPr txBox="1"/>
          <p:nvPr/>
        </p:nvSpPr>
        <p:spPr>
          <a:xfrm>
            <a:off x="2262433" y="4666268"/>
            <a:ext cx="575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first half commits don’t have the bud, you can set the commit as a good. Then examine the other half.  </a:t>
            </a:r>
          </a:p>
        </p:txBody>
      </p:sp>
    </p:spTree>
    <p:extLst>
      <p:ext uri="{BB962C8B-B14F-4D97-AF65-F5344CB8AC3E}">
        <p14:creationId xmlns:p14="http://schemas.microsoft.com/office/powerpoint/2010/main" val="219904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949783-86CB-FD21-2CAF-06E88D3C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0" y="916672"/>
            <a:ext cx="7947127" cy="53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06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E9719-0A33-8135-5F4B-E3F60BF9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9" y="318155"/>
            <a:ext cx="7962189" cy="6221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5D07DA-0782-7EE4-257C-58DDDE82CE42}"/>
              </a:ext>
            </a:extLst>
          </p:cNvPr>
          <p:cNvSpPr txBox="1"/>
          <p:nvPr/>
        </p:nvSpPr>
        <p:spPr>
          <a:xfrm>
            <a:off x="8983744" y="2969443"/>
            <a:ext cx="287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i="1" dirty="0">
                <a:solidFill>
                  <a:srgbClr val="92D050"/>
                </a:solidFill>
              </a:rPr>
              <a:t>50db987</a:t>
            </a:r>
            <a:r>
              <a:rPr lang="en-US" dirty="0"/>
              <a:t> as a bad commit.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8693-ECEB-BE5C-4A82-42AC6BFB2C8D}"/>
              </a:ext>
            </a:extLst>
          </p:cNvPr>
          <p:cNvSpPr txBox="1"/>
          <p:nvPr/>
        </p:nvSpPr>
        <p:spPr>
          <a:xfrm>
            <a:off x="8983744" y="4807208"/>
            <a:ext cx="287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make HEAD point </a:t>
            </a:r>
            <a:r>
              <a:rPr lang="en-US" i="1" dirty="0">
                <a:solidFill>
                  <a:srgbClr val="92D050"/>
                </a:solidFill>
              </a:rPr>
              <a:t>555b62e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67400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295FDA-AD4F-84DF-07C6-07ED60D6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35" y="383700"/>
            <a:ext cx="9142857" cy="4714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C23FDD-09F8-02A4-BDB1-CA9BA102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16" y="5743919"/>
            <a:ext cx="9190476" cy="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3C61F-D3B5-BD19-DF3B-76B9F5377573}"/>
              </a:ext>
            </a:extLst>
          </p:cNvPr>
          <p:cNvSpPr txBox="1"/>
          <p:nvPr/>
        </p:nvSpPr>
        <p:spPr>
          <a:xfrm>
            <a:off x="1336035" y="5316718"/>
            <a:ext cx="576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are done, you can reset the bisect. </a:t>
            </a:r>
          </a:p>
        </p:txBody>
      </p:sp>
    </p:spTree>
    <p:extLst>
      <p:ext uri="{BB962C8B-B14F-4D97-AF65-F5344CB8AC3E}">
        <p14:creationId xmlns:p14="http://schemas.microsoft.com/office/powerpoint/2010/main" val="806820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093C-F811-96FC-4545-3084E6331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Contributors Using </a:t>
            </a:r>
            <a:r>
              <a:rPr lang="en-US" dirty="0" err="1"/>
              <a:t>Shortlog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D3D02-BD87-3951-E3C4-DD556951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71" y="1305790"/>
            <a:ext cx="8465601" cy="52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0C6B0-E6B2-F205-ABAE-F29C32C92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952" y="2200428"/>
            <a:ext cx="8038095" cy="2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46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65286-F7C1-69AF-83F6-B736B3D2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History of a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BEE71-F309-FBE5-D762-07326589B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325" y="1503753"/>
            <a:ext cx="7610456" cy="472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9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E0DC9-ECA7-B2C9-9077-F2D9807F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438524"/>
            <a:ext cx="9628571" cy="5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53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A3CA-03E2-0C59-2061-2E0F275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a Deleted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06819-6329-B6D0-4001-67D26EF6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02" y="1362351"/>
            <a:ext cx="7843432" cy="4872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F3660-D5B8-26D9-4E19-E2E3D7D7823B}"/>
              </a:ext>
            </a:extLst>
          </p:cNvPr>
          <p:cNvSpPr txBox="1"/>
          <p:nvPr/>
        </p:nvSpPr>
        <p:spPr>
          <a:xfrm>
            <a:off x="2111604" y="4883085"/>
            <a:ext cx="570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Accidently deleted toc.txt and committed it. </a:t>
            </a:r>
          </a:p>
        </p:txBody>
      </p:sp>
    </p:spTree>
    <p:extLst>
      <p:ext uri="{BB962C8B-B14F-4D97-AF65-F5344CB8AC3E}">
        <p14:creationId xmlns:p14="http://schemas.microsoft.com/office/powerpoint/2010/main" val="135358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38D1-F2BC-3F3A-47A8-9C13B57A9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7089CD-C9D2-5AF7-786B-246042CD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77" y="1480944"/>
            <a:ext cx="6800000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14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C7B70-0409-629C-6228-EC2074BC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97" y="704321"/>
            <a:ext cx="8781448" cy="5449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4849F9-6AFE-25CA-E408-C7517604C5F0}"/>
              </a:ext>
            </a:extLst>
          </p:cNvPr>
          <p:cNvSpPr txBox="1"/>
          <p:nvPr/>
        </p:nvSpPr>
        <p:spPr>
          <a:xfrm>
            <a:off x="4996206" y="2445701"/>
            <a:ext cx="42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Snapshot </a:t>
            </a:r>
            <a:r>
              <a:rPr lang="en-US" i="1" dirty="0">
                <a:solidFill>
                  <a:srgbClr val="92D050"/>
                </a:solidFill>
              </a:rPr>
              <a:t>a64e12</a:t>
            </a:r>
            <a:r>
              <a:rPr lang="en-US" dirty="0"/>
              <a:t> has the toc.txt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11953-1903-EB55-8211-88FD21893AFE}"/>
              </a:ext>
            </a:extLst>
          </p:cNvPr>
          <p:cNvSpPr txBox="1"/>
          <p:nvPr/>
        </p:nvSpPr>
        <p:spPr>
          <a:xfrm>
            <a:off x="5014136" y="3375210"/>
            <a:ext cx="4298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Checkout the file from </a:t>
            </a:r>
            <a:r>
              <a:rPr lang="en-US" i="1" dirty="0">
                <a:solidFill>
                  <a:srgbClr val="92D050"/>
                </a:solidFill>
              </a:rPr>
              <a:t>a64e12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4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83590-244F-703B-B68F-9FB34840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77" y="438524"/>
            <a:ext cx="9628571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C17FFC-67E0-9DD6-5C0E-1EB8487E2607}"/>
              </a:ext>
            </a:extLst>
          </p:cNvPr>
          <p:cNvSpPr txBox="1"/>
          <p:nvPr/>
        </p:nvSpPr>
        <p:spPr>
          <a:xfrm>
            <a:off x="5043340" y="1772239"/>
            <a:ext cx="4703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committing the checked-out file, you can restore the file. </a:t>
            </a:r>
          </a:p>
        </p:txBody>
      </p:sp>
    </p:spTree>
    <p:extLst>
      <p:ext uri="{BB962C8B-B14F-4D97-AF65-F5344CB8AC3E}">
        <p14:creationId xmlns:p14="http://schemas.microsoft.com/office/powerpoint/2010/main" val="77537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BD87-7A39-F526-94E0-08F706F1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Author of Line using Blaming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88A60-F446-723F-2989-99DFA1EB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55" y="1853248"/>
            <a:ext cx="7570055" cy="4702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F9AAF7-E720-95C9-45DB-73852BCB4FD8}"/>
              </a:ext>
            </a:extLst>
          </p:cNvPr>
          <p:cNvSpPr txBox="1"/>
          <p:nvPr/>
        </p:nvSpPr>
        <p:spPr>
          <a:xfrm>
            <a:off x="8568965" y="2102177"/>
            <a:ext cx="327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audience.txt is causing a problem, 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55137-1786-52AB-D856-B268FCA4AE1C}"/>
              </a:ext>
            </a:extLst>
          </p:cNvPr>
          <p:cNvSpPr txBox="1"/>
          <p:nvPr/>
        </p:nvSpPr>
        <p:spPr>
          <a:xfrm>
            <a:off x="8568963" y="3244334"/>
            <a:ext cx="32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author’s email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B6CEA4-18F7-0191-50D4-68B19BFF16A8}"/>
              </a:ext>
            </a:extLst>
          </p:cNvPr>
          <p:cNvSpPr txBox="1"/>
          <p:nvPr/>
        </p:nvSpPr>
        <p:spPr>
          <a:xfrm>
            <a:off x="8568964" y="4355890"/>
            <a:ext cx="327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the first three commits</a:t>
            </a:r>
          </a:p>
        </p:txBody>
      </p:sp>
    </p:spTree>
    <p:extLst>
      <p:ext uri="{BB962C8B-B14F-4D97-AF65-F5344CB8AC3E}">
        <p14:creationId xmlns:p14="http://schemas.microsoft.com/office/powerpoint/2010/main" val="3594276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B8BFD-148A-B35E-B56E-3A6E3FAB3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AF5BE-4DC3-8C04-1CB3-EEDA505C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90" y="1435629"/>
            <a:ext cx="8032163" cy="496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32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03344-C563-CACB-4C76-6F8AB3FAB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203" y="532792"/>
            <a:ext cx="8201651" cy="509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610C25-8610-AC68-A9AF-B340C3415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09" y="3080090"/>
            <a:ext cx="6952381" cy="3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68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F6816C5-216A-E9B7-9F8F-062D1523F466}"/>
              </a:ext>
            </a:extLst>
          </p:cNvPr>
          <p:cNvGrpSpPr/>
          <p:nvPr/>
        </p:nvGrpSpPr>
        <p:grpSpPr>
          <a:xfrm>
            <a:off x="659545" y="1018184"/>
            <a:ext cx="10731507" cy="4821632"/>
            <a:chOff x="659545" y="1018184"/>
            <a:chExt cx="10731507" cy="48216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9F28ED-D251-7349-3432-DFBFAAE79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545" y="1018184"/>
              <a:ext cx="7762213" cy="482163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672755-F7B9-6D78-AA3E-CDE692BC3381}"/>
                </a:ext>
              </a:extLst>
            </p:cNvPr>
            <p:cNvSpPr txBox="1"/>
            <p:nvPr/>
          </p:nvSpPr>
          <p:spPr>
            <a:xfrm>
              <a:off x="8512404" y="1555423"/>
              <a:ext cx="2384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List all tags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41E624-8431-AB1F-A2D5-65B64BCBFC7E}"/>
                </a:ext>
              </a:extLst>
            </p:cNvPr>
            <p:cNvSpPr txBox="1"/>
            <p:nvPr/>
          </p:nvSpPr>
          <p:spPr>
            <a:xfrm>
              <a:off x="8512403" y="2044889"/>
              <a:ext cx="2878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 a custom tag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09525E-A599-80FA-0F02-AF4BBA313C74}"/>
                </a:ext>
              </a:extLst>
            </p:cNvPr>
            <p:cNvSpPr txBox="1"/>
            <p:nvPr/>
          </p:nvSpPr>
          <p:spPr>
            <a:xfrm>
              <a:off x="8512402" y="3250734"/>
              <a:ext cx="28786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List all tags with various options.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375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34D317-0F64-21CC-1DA6-1E85D6734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14" y="438524"/>
            <a:ext cx="9628571" cy="5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529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B2982-AD0E-2852-9DC1-59155768F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83" y="1230376"/>
            <a:ext cx="8380760" cy="5205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B6E7C4-70C6-16A4-ED0B-FEE82F946DBE}"/>
              </a:ext>
            </a:extLst>
          </p:cNvPr>
          <p:cNvSpPr txBox="1"/>
          <p:nvPr/>
        </p:nvSpPr>
        <p:spPr>
          <a:xfrm>
            <a:off x="1451728" y="461913"/>
            <a:ext cx="6070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Delete a tag</a:t>
            </a:r>
          </a:p>
        </p:txBody>
      </p:sp>
    </p:spTree>
    <p:extLst>
      <p:ext uri="{BB962C8B-B14F-4D97-AF65-F5344CB8AC3E}">
        <p14:creationId xmlns:p14="http://schemas.microsoft.com/office/powerpoint/2010/main" val="45674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AF5D-B3A2-7FA1-3926-A10633BE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History Using </a:t>
            </a:r>
            <a:r>
              <a:rPr lang="en-US" dirty="0" err="1"/>
              <a:t>VSCode</a:t>
            </a:r>
            <a:r>
              <a:rPr lang="en-US" dirty="0"/>
              <a:t> and </a:t>
            </a:r>
            <a:r>
              <a:rPr lang="en-US" dirty="0" err="1"/>
              <a:t>GitLens</a:t>
            </a:r>
            <a:r>
              <a:rPr lang="en-US" dirty="0"/>
              <a:t> Extension.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EF9F8D-9402-BD4D-398C-2C563BB6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913" y="1960776"/>
            <a:ext cx="7278452" cy="456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87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C2FC82-607E-0FF3-32DE-47C0681E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64" y="799734"/>
            <a:ext cx="8381388" cy="525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20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39EB2-7621-6354-78EE-2ADC6E77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7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45AD3-6278-0C1D-679A-B7774E98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History using </a:t>
            </a:r>
            <a:r>
              <a:rPr lang="en-US" dirty="0" err="1"/>
              <a:t>GitKraken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30561-87E2-2D01-6831-8984AA50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12" y="1571525"/>
            <a:ext cx="7655524" cy="48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409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8338-E548-527D-9A86-0A1CD00D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91C26-B5F3-4BA0-0D8A-65FBC02FC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10" y="1264420"/>
            <a:ext cx="7845787" cy="494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63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C91F09-0D0B-FC68-950C-1EEBA68C40A9}"/>
              </a:ext>
            </a:extLst>
          </p:cNvPr>
          <p:cNvGrpSpPr/>
          <p:nvPr/>
        </p:nvGrpSpPr>
        <p:grpSpPr>
          <a:xfrm>
            <a:off x="1470967" y="571101"/>
            <a:ext cx="8662847" cy="5685161"/>
            <a:chOff x="1470967" y="571101"/>
            <a:chExt cx="8662847" cy="5685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35FFADC-8EFB-0D2A-3754-76DC6A1C3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0967" y="571101"/>
              <a:ext cx="8662847" cy="535294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0E50AF-387C-C4A0-8976-425CE00F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4381" y="5789472"/>
              <a:ext cx="8659433" cy="466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5372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8886F-1A73-F76E-33EE-CFADE1BE6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888" y="633022"/>
            <a:ext cx="9126224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14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A1575-5B3B-48CD-24F0-F68136AC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342469"/>
            <a:ext cx="9935962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585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891AD-FEFB-266D-FDA4-8CBBE875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0186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F3D2DD-20DF-B3C9-54A0-23A21C1B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9" y="1551574"/>
            <a:ext cx="5882151" cy="3754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49E480-8301-7AB0-EEDC-3E430689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1574"/>
            <a:ext cx="5888905" cy="375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2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A20CB-C10B-A14A-CD75-36F62A549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89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9D98-207B-55B9-BDB4-6B553E84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the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9DA78-0A5A-E3C8-82F8-A6BD10715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853" y="1309282"/>
            <a:ext cx="8295238" cy="52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CF38DB-3996-E4E3-E563-946849260B14}"/>
              </a:ext>
            </a:extLst>
          </p:cNvPr>
          <p:cNvSpPr txBox="1"/>
          <p:nvPr/>
        </p:nvSpPr>
        <p:spPr>
          <a:xfrm>
            <a:off x="6740165" y="1932495"/>
            <a:ext cx="34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Last three commits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ED048-B676-4643-2D6F-2771C3ACE522}"/>
              </a:ext>
            </a:extLst>
          </p:cNvPr>
          <p:cNvSpPr txBox="1"/>
          <p:nvPr/>
        </p:nvSpPr>
        <p:spPr>
          <a:xfrm>
            <a:off x="6740165" y="2973725"/>
            <a:ext cx="3469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Search by author</a:t>
            </a:r>
          </a:p>
        </p:txBody>
      </p:sp>
    </p:spTree>
    <p:extLst>
      <p:ext uri="{BB962C8B-B14F-4D97-AF65-F5344CB8AC3E}">
        <p14:creationId xmlns:p14="http://schemas.microsoft.com/office/powerpoint/2010/main" val="231887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72DFB-E052-E78A-DE2C-E2C011065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381" y="781381"/>
            <a:ext cx="8295238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286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259</TotalTime>
  <Words>463</Words>
  <Application>Microsoft Office PowerPoint</Application>
  <PresentationFormat>Widescreen</PresentationFormat>
  <Paragraphs>67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Century Gothic</vt:lpstr>
      <vt:lpstr>Wingdings 3</vt:lpstr>
      <vt:lpstr>Ion</vt:lpstr>
      <vt:lpstr>Browsing History</vt:lpstr>
      <vt:lpstr>Content</vt:lpstr>
      <vt:lpstr>Getting a Repository</vt:lpstr>
      <vt:lpstr>Viewing the History</vt:lpstr>
      <vt:lpstr>PowerPoint Presentation</vt:lpstr>
      <vt:lpstr>PowerPoint Presentation</vt:lpstr>
      <vt:lpstr>PowerPoint Presentation</vt:lpstr>
      <vt:lpstr>Filtering the History</vt:lpstr>
      <vt:lpstr>PowerPoint Presentation</vt:lpstr>
      <vt:lpstr>PowerPoint Presentation</vt:lpstr>
      <vt:lpstr>PowerPoint Presentation</vt:lpstr>
      <vt:lpstr>PowerPoint Presentation</vt:lpstr>
      <vt:lpstr>Formatting the Log Output</vt:lpstr>
      <vt:lpstr>PowerPoint Presentation</vt:lpstr>
      <vt:lpstr>PowerPoint Presentation</vt:lpstr>
      <vt:lpstr>PowerPoint Presentation</vt:lpstr>
      <vt:lpstr>Creating Aliases</vt:lpstr>
      <vt:lpstr>PowerPoint Presentation</vt:lpstr>
      <vt:lpstr>PowerPoint Presentation</vt:lpstr>
      <vt:lpstr>Viewing a Commit</vt:lpstr>
      <vt:lpstr>PowerPoint Presentation</vt:lpstr>
      <vt:lpstr>Viewing the Changes Across Commits</vt:lpstr>
      <vt:lpstr>PowerPoint Presentation</vt:lpstr>
      <vt:lpstr>PowerPoint Presentation</vt:lpstr>
      <vt:lpstr>Checking Out a Commit</vt:lpstr>
      <vt:lpstr>PowerPoint Presentation</vt:lpstr>
      <vt:lpstr>PowerPoint Presentation</vt:lpstr>
      <vt:lpstr>PowerPoint Presentation</vt:lpstr>
      <vt:lpstr>PowerPoint Presentation</vt:lpstr>
      <vt:lpstr>Finding Bugs Using Bisect</vt:lpstr>
      <vt:lpstr>PowerPoint Presentation</vt:lpstr>
      <vt:lpstr>PowerPoint Presentation</vt:lpstr>
      <vt:lpstr>PowerPoint Presentation</vt:lpstr>
      <vt:lpstr>PowerPoint Presentation</vt:lpstr>
      <vt:lpstr>Finding Contributors Using Shortlog</vt:lpstr>
      <vt:lpstr>PowerPoint Presentation</vt:lpstr>
      <vt:lpstr>Viewing the History of a File</vt:lpstr>
      <vt:lpstr>PowerPoint Presentation</vt:lpstr>
      <vt:lpstr>Restoring a Deleted File</vt:lpstr>
      <vt:lpstr>PowerPoint Presentation</vt:lpstr>
      <vt:lpstr>PowerPoint Presentation</vt:lpstr>
      <vt:lpstr>Finding the Author of Line using Blaming</vt:lpstr>
      <vt:lpstr>Tagging</vt:lpstr>
      <vt:lpstr>PowerPoint Presentation</vt:lpstr>
      <vt:lpstr>PowerPoint Presentation</vt:lpstr>
      <vt:lpstr>PowerPoint Presentation</vt:lpstr>
      <vt:lpstr>PowerPoint Presentation</vt:lpstr>
      <vt:lpstr>Browsing History Using VSCode and GitLens Extension. </vt:lpstr>
      <vt:lpstr>PowerPoint Presentation</vt:lpstr>
      <vt:lpstr>Browsing History using GitKraken</vt:lpstr>
      <vt:lpstr>Summary</vt:lpstr>
      <vt:lpstr>PowerPoint Presentation</vt:lpstr>
      <vt:lpstr>PowerPoint Presentation</vt:lpstr>
      <vt:lpstr>PowerPoint Presentation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Browsing History</dc:title>
  <dc:creator>Kwak, Myungjae</dc:creator>
  <cp:lastModifiedBy>Kwak, Myungjae</cp:lastModifiedBy>
  <cp:revision>2</cp:revision>
  <dcterms:created xsi:type="dcterms:W3CDTF">2024-07-20T14:34:17Z</dcterms:created>
  <dcterms:modified xsi:type="dcterms:W3CDTF">2024-07-20T18:53:57Z</dcterms:modified>
</cp:coreProperties>
</file>